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3B63281-E146-4779-B579-8FC87FF820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2" name="矩形: 摺角紙張 11">
            <a:extLst>
              <a:ext uri="{FF2B5EF4-FFF2-40B4-BE49-F238E27FC236}">
                <a16:creationId xmlns:a16="http://schemas.microsoft.com/office/drawing/2014/main" id="{34C4564D-7BEB-430A-A19C-3748AC22B67F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958D889-99DE-465C-937E-D5A38DA2EA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D7E99DB5-9CB4-43E7-97DB-9A1FE29B5A30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第六課 美中貿易戰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894" y="171799"/>
            <a:ext cx="11251844" cy="1006475"/>
          </a:xfrm>
        </p:spPr>
        <p:txBody>
          <a:bodyPr/>
          <a:lstStyle/>
          <a:p>
            <a:r>
              <a:rPr lang="zh-TW" altLang="en-US" sz="3900" dirty="0"/>
              <a:t>一、源於｜</a:t>
            </a:r>
            <a:r>
              <a:rPr lang="en-US" altLang="zh-TW" sz="3900" dirty="0"/>
              <a:t>to originate from…; to have the origin in...</a:t>
            </a:r>
            <a:endParaRPr lang="zh-TW" altLang="en-US" sz="39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美中貿易矛盾</a:t>
            </a:r>
            <a:r>
              <a:rPr lang="zh-TW" altLang="en-US" dirty="0">
                <a:solidFill>
                  <a:srgbClr val="FF0000"/>
                </a:solidFill>
              </a:rPr>
              <a:t>源於</a:t>
            </a:r>
            <a:r>
              <a:rPr lang="zh-TW" altLang="en-US" dirty="0"/>
              <a:t>兩個世界大國之間的經濟摩擦，直接原因是美國對中國有巨額的貿易逆差。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目前地球面臨的災難</a:t>
            </a:r>
            <a:r>
              <a:rPr lang="zh-TW" altLang="en-US" dirty="0">
                <a:solidFill>
                  <a:srgbClr val="FF0000"/>
                </a:solidFill>
              </a:rPr>
              <a:t>源於</a:t>
            </a:r>
            <a:r>
              <a:rPr lang="zh-TW" altLang="en-US" dirty="0"/>
              <a:t>地球暖化。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許多人認為消防員應該由男性擔任的想法</a:t>
            </a:r>
            <a:r>
              <a:rPr lang="zh-TW" altLang="en-US" dirty="0">
                <a:solidFill>
                  <a:srgbClr val="FF0000"/>
                </a:solidFill>
              </a:rPr>
              <a:t>源於</a:t>
            </a:r>
            <a:r>
              <a:rPr lang="zh-TW" altLang="en-US" dirty="0"/>
              <a:t>他們的刻板印象。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(in order) to…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zh-TW" altLang="en-US" dirty="0"/>
              <a:t>部分企業考慮將生產基地轉移至低風險地區，或者調整供應鏈結構，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規避關稅壁壘。</a:t>
            </a:r>
          </a:p>
          <a:p>
            <a:pPr>
              <a:spcBef>
                <a:spcPts val="1800"/>
              </a:spcBef>
            </a:pPr>
            <a:r>
              <a:rPr lang="en-US" altLang="zh-TW" dirty="0"/>
              <a:t>《</a:t>
            </a:r>
            <a:r>
              <a:rPr lang="zh-TW" altLang="en-US" dirty="0"/>
              <a:t>被隱形的女性</a:t>
            </a:r>
            <a:r>
              <a:rPr lang="en-US" altLang="zh-TW" dirty="0"/>
              <a:t>》</a:t>
            </a:r>
            <a:r>
              <a:rPr lang="zh-TW" altLang="en-US" dirty="0"/>
              <a:t>作者使用許多例子，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說明社會上隱藏的性別歧視。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航運公司選擇北方航道航行，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減少運輸成本。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三、如此一來｜</a:t>
            </a:r>
            <a:r>
              <a:rPr lang="en-US" altLang="zh-TW" dirty="0"/>
              <a:t>in that case…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800"/>
              </a:spcBef>
            </a:pPr>
            <a:r>
              <a:rPr lang="zh-TW" altLang="en-US" dirty="0"/>
              <a:t>許多跨國企業為了避免陷入美中對抗漩渦中，將中國市場與非中國市場的供應鏈分割。</a:t>
            </a:r>
            <a:r>
              <a:rPr lang="zh-TW" altLang="en-US" dirty="0">
                <a:solidFill>
                  <a:srgbClr val="FF0000"/>
                </a:solidFill>
              </a:rPr>
              <a:t>如此一來</a:t>
            </a:r>
            <a:r>
              <a:rPr lang="zh-TW" altLang="en-US" dirty="0"/>
              <a:t>，可能會促使一些新興市場的貿易量增加。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「性別數據缺口」指出了隱形的性別歧視。</a:t>
            </a:r>
            <a:r>
              <a:rPr lang="zh-TW" altLang="en-US" dirty="0">
                <a:solidFill>
                  <a:srgbClr val="FF0000"/>
                </a:solidFill>
              </a:rPr>
              <a:t>如此一來</a:t>
            </a:r>
            <a:r>
              <a:rPr lang="zh-TW" altLang="en-US" dirty="0"/>
              <a:t>，</a:t>
            </a:r>
            <a:r>
              <a:rPr lang="zh-TW" altLang="en-US"/>
              <a:t>可讓各國</a:t>
            </a:r>
            <a:r>
              <a:rPr lang="zh-TW" altLang="en-US" dirty="0"/>
              <a:t>在制定</a:t>
            </a:r>
            <a:r>
              <a:rPr lang="zh-TW" altLang="en-US"/>
              <a:t>規範時更加關注</a:t>
            </a:r>
            <a:r>
              <a:rPr lang="zh-TW" altLang="en-US" dirty="0"/>
              <a:t>女性視角。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年輕人即使再努力工作也無法出人頭地。</a:t>
            </a:r>
            <a:r>
              <a:rPr lang="zh-TW" altLang="en-US" dirty="0">
                <a:solidFill>
                  <a:srgbClr val="FF0000"/>
                </a:solidFill>
              </a:rPr>
              <a:t>如此一來</a:t>
            </a:r>
            <a:r>
              <a:rPr lang="zh-TW" altLang="en-US" dirty="0"/>
              <a:t>，乾脆成為躺平族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223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38</cp:revision>
  <dcterms:created xsi:type="dcterms:W3CDTF">2024-07-26T00:45:44Z</dcterms:created>
  <dcterms:modified xsi:type="dcterms:W3CDTF">2026-04-27T09:08:22Z</dcterms:modified>
</cp:coreProperties>
</file>